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8" r:id="rId10"/>
    <p:sldId id="266" r:id="rId11"/>
    <p:sldId id="267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08" autoAdjust="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DBDB9-6115-446D-8477-06D55571ADC8}" type="datetimeFigureOut">
              <a:rPr lang="zh-CN" altLang="en-US" smtClean="0"/>
              <a:pPr/>
              <a:t>2021/8/5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D0FF5-378C-42F8-87DD-DBC9BA1F43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D0FF5-378C-42F8-87DD-DBC9BA1F43E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D0FF5-378C-42F8-87DD-DBC9BA1F43E7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D0FF5-378C-42F8-87DD-DBC9BA1F43E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D0FF5-378C-42F8-87DD-DBC9BA1F43E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D0FF5-378C-42F8-87DD-DBC9BA1F43E7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D0FF5-378C-42F8-87DD-DBC9BA1F43E7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D0FF5-378C-42F8-87DD-DBC9BA1F43E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D0FF5-378C-42F8-87DD-DBC9BA1F43E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D0FF5-378C-42F8-87DD-DBC9BA1F43E7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D0FF5-378C-42F8-87DD-DBC9BA1F43E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D16E-9710-4100-AB64-D6D2D1B4EF4C}" type="datetimeFigureOut">
              <a:rPr lang="zh-CN" altLang="en-US" smtClean="0"/>
              <a:pPr/>
              <a:t>2021/8/5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79F0-5094-4346-8690-1735C5EDAE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D16E-9710-4100-AB64-D6D2D1B4EF4C}" type="datetimeFigureOut">
              <a:rPr lang="zh-CN" altLang="en-US" smtClean="0"/>
              <a:pPr/>
              <a:t>2021/8/5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79F0-5094-4346-8690-1735C5EDAE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D16E-9710-4100-AB64-D6D2D1B4EF4C}" type="datetimeFigureOut">
              <a:rPr lang="zh-CN" altLang="en-US" smtClean="0"/>
              <a:pPr/>
              <a:t>2021/8/5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79F0-5094-4346-8690-1735C5EDAE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D16E-9710-4100-AB64-D6D2D1B4EF4C}" type="datetimeFigureOut">
              <a:rPr lang="zh-CN" altLang="en-US" smtClean="0"/>
              <a:pPr/>
              <a:t>2021/8/5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79F0-5094-4346-8690-1735C5EDAE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D16E-9710-4100-AB64-D6D2D1B4EF4C}" type="datetimeFigureOut">
              <a:rPr lang="zh-CN" altLang="en-US" smtClean="0"/>
              <a:pPr/>
              <a:t>2021/8/5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79F0-5094-4346-8690-1735C5EDAE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D16E-9710-4100-AB64-D6D2D1B4EF4C}" type="datetimeFigureOut">
              <a:rPr lang="zh-CN" altLang="en-US" smtClean="0"/>
              <a:pPr/>
              <a:t>2021/8/5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79F0-5094-4346-8690-1735C5EDAE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D16E-9710-4100-AB64-D6D2D1B4EF4C}" type="datetimeFigureOut">
              <a:rPr lang="zh-CN" altLang="en-US" smtClean="0"/>
              <a:pPr/>
              <a:t>2021/8/5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79F0-5094-4346-8690-1735C5EDAE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D16E-9710-4100-AB64-D6D2D1B4EF4C}" type="datetimeFigureOut">
              <a:rPr lang="zh-CN" altLang="en-US" smtClean="0"/>
              <a:pPr/>
              <a:t>2021/8/5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79F0-5094-4346-8690-1735C5EDAE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D16E-9710-4100-AB64-D6D2D1B4EF4C}" type="datetimeFigureOut">
              <a:rPr lang="zh-CN" altLang="en-US" smtClean="0"/>
              <a:pPr/>
              <a:t>2021/8/5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79F0-5094-4346-8690-1735C5EDAE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D16E-9710-4100-AB64-D6D2D1B4EF4C}" type="datetimeFigureOut">
              <a:rPr lang="zh-CN" altLang="en-US" smtClean="0"/>
              <a:pPr/>
              <a:t>2021/8/5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79F0-5094-4346-8690-1735C5EDAE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D16E-9710-4100-AB64-D6D2D1B4EF4C}" type="datetimeFigureOut">
              <a:rPr lang="zh-CN" altLang="en-US" smtClean="0"/>
              <a:pPr/>
              <a:t>2021/8/5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79F0-5094-4346-8690-1735C5EDAE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CD16E-9710-4100-AB64-D6D2D1B4EF4C}" type="datetimeFigureOut">
              <a:rPr lang="zh-CN" altLang="en-US" smtClean="0"/>
              <a:pPr/>
              <a:t>2021/8/5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979F0-5094-4346-8690-1735C5EDAE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电动式行吊示意图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41987"/>
          </a:xfrm>
        </p:spPr>
        <p:txBody>
          <a:bodyPr/>
          <a:lstStyle/>
          <a:p>
            <a:pPr marL="514350" indent="-514350">
              <a:buNone/>
            </a:pPr>
            <a:r>
              <a:rPr lang="en-US" altLang="zh-CN" dirty="0" smtClean="0"/>
              <a:t>1</a:t>
            </a:r>
            <a:r>
              <a:rPr lang="en-US" altLang="zh-CN" sz="2000" dirty="0" smtClean="0"/>
              <a:t>.</a:t>
            </a:r>
            <a:r>
              <a:rPr lang="zh-CN" altLang="en-US" sz="2000" dirty="0" smtClean="0"/>
              <a:t>主电源有华触线和集电器组成，电压是交流</a:t>
            </a:r>
            <a:r>
              <a:rPr lang="en-US" altLang="zh-CN" sz="2000" dirty="0" smtClean="0"/>
              <a:t>380V</a:t>
            </a:r>
            <a:r>
              <a:rPr lang="zh-CN" altLang="en-US" sz="2000" dirty="0" smtClean="0"/>
              <a:t>。序号分别为</a:t>
            </a:r>
            <a:r>
              <a:rPr lang="en-US" altLang="zh-CN" sz="2000" dirty="0" smtClean="0"/>
              <a:t>PE  L3  L2  L1</a:t>
            </a:r>
            <a:r>
              <a:rPr lang="zh-CN" altLang="en-US" sz="2000" dirty="0" smtClean="0"/>
              <a:t>如图。</a:t>
            </a:r>
            <a:endParaRPr lang="en-US" altLang="zh-CN" sz="2000" dirty="0" smtClean="0"/>
          </a:p>
          <a:p>
            <a:pPr marL="514350" indent="-514350">
              <a:buNone/>
            </a:pP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endParaRPr lang="en-US" altLang="zh-CN" dirty="0" smtClean="0"/>
          </a:p>
          <a:p>
            <a:pPr marL="514350" indent="-514350">
              <a:buNone/>
            </a:pPr>
            <a:r>
              <a:rPr lang="en-US" altLang="zh-CN" dirty="0" smtClean="0"/>
              <a:t>2</a:t>
            </a:r>
            <a:r>
              <a:rPr lang="en-US" altLang="zh-CN" sz="2000" dirty="0" smtClean="0"/>
              <a:t>.</a:t>
            </a:r>
            <a:r>
              <a:rPr lang="zh-CN" altLang="en-US" sz="2000" dirty="0" smtClean="0"/>
              <a:t>电控箱分布图，漏电保护，变频器</a:t>
            </a:r>
            <a:r>
              <a:rPr lang="en-US" altLang="zh-CN" sz="2000" dirty="0" smtClean="0"/>
              <a:t>0.75KW</a:t>
            </a:r>
            <a:r>
              <a:rPr lang="zh-CN" altLang="en-US" sz="2000" dirty="0" smtClean="0"/>
              <a:t>，变频器</a:t>
            </a:r>
            <a:r>
              <a:rPr lang="en-US" altLang="zh-CN" sz="2000" dirty="0" smtClean="0"/>
              <a:t>1.5KW</a:t>
            </a:r>
            <a:r>
              <a:rPr lang="zh-CN" altLang="en-US" sz="2000" dirty="0" smtClean="0"/>
              <a:t>。如图</a:t>
            </a:r>
            <a:endParaRPr lang="en-US" altLang="zh-CN" sz="2000" dirty="0" smtClean="0"/>
          </a:p>
          <a:p>
            <a:pPr marL="514350" indent="-514350"/>
            <a:endParaRPr lang="en-US" altLang="zh-CN" dirty="0" smtClean="0"/>
          </a:p>
          <a:p>
            <a:pPr marL="514350" indent="-514350"/>
            <a:endParaRPr lang="en-US" altLang="zh-CN" dirty="0" smtClean="0"/>
          </a:p>
          <a:p>
            <a:pPr marL="514350" indent="-514350"/>
            <a:endParaRPr lang="en-US" altLang="zh-CN" dirty="0" smtClean="0"/>
          </a:p>
          <a:p>
            <a:pPr marL="514350" indent="-514350"/>
            <a:endParaRPr lang="en-US" altLang="zh-CN" dirty="0" smtClean="0"/>
          </a:p>
        </p:txBody>
      </p:sp>
      <p:pic>
        <p:nvPicPr>
          <p:cNvPr id="4" name="图片 3" descr="c41ac41b9e56e23a8a7b0facb032a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988840"/>
            <a:ext cx="2304255" cy="1656183"/>
          </a:xfrm>
          <a:prstGeom prst="rect">
            <a:avLst/>
          </a:prstGeom>
        </p:spPr>
      </p:pic>
      <p:pic>
        <p:nvPicPr>
          <p:cNvPr id="5" name="图片 4" descr="46c57119b172de6ddec17d66bf9879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933056"/>
            <a:ext cx="2088232" cy="2265643"/>
          </a:xfrm>
          <a:prstGeom prst="rect">
            <a:avLst/>
          </a:prstGeom>
        </p:spPr>
      </p:pic>
      <p:sp>
        <p:nvSpPr>
          <p:cNvPr id="7" name="下箭头 6"/>
          <p:cNvSpPr/>
          <p:nvPr/>
        </p:nvSpPr>
        <p:spPr>
          <a:xfrm rot="5400000">
            <a:off x="5868144" y="5085184"/>
            <a:ext cx="612068" cy="1044116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1.5KW</a:t>
            </a:r>
            <a:endParaRPr lang="zh-CN" altLang="en-US" dirty="0"/>
          </a:p>
        </p:txBody>
      </p:sp>
      <p:sp>
        <p:nvSpPr>
          <p:cNvPr id="8" name="下箭头 7"/>
          <p:cNvSpPr/>
          <p:nvPr/>
        </p:nvSpPr>
        <p:spPr>
          <a:xfrm rot="16200000">
            <a:off x="3779912" y="5157192"/>
            <a:ext cx="612068" cy="1044116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altLang="zh-CN" dirty="0" smtClean="0"/>
              <a:t>0.75KW</a:t>
            </a:r>
            <a:endParaRPr lang="zh-CN" altLang="en-US" dirty="0"/>
          </a:p>
        </p:txBody>
      </p:sp>
      <p:sp>
        <p:nvSpPr>
          <p:cNvPr id="9" name="左箭头 8"/>
          <p:cNvSpPr/>
          <p:nvPr/>
        </p:nvSpPr>
        <p:spPr>
          <a:xfrm rot="10800000" flipH="1" flipV="1">
            <a:off x="5724128" y="2924944"/>
            <a:ext cx="584448" cy="288032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rtlCol="0" anchor="ctr" anchorCtr="0">
            <a:noAutofit/>
          </a:bodyPr>
          <a:lstStyle/>
          <a:p>
            <a:pPr lvl="0" algn="ctr"/>
            <a:r>
              <a:rPr lang="en-US" altLang="zh-CN" dirty="0" smtClean="0">
                <a:solidFill>
                  <a:prstClr val="black"/>
                </a:solidFill>
              </a:rPr>
              <a:t>L1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2" name="左箭头 11"/>
          <p:cNvSpPr/>
          <p:nvPr/>
        </p:nvSpPr>
        <p:spPr>
          <a:xfrm rot="10800000" flipH="1" flipV="1">
            <a:off x="5580112" y="2636912"/>
            <a:ext cx="714589" cy="28835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rtlCol="0" anchor="ctr" anchorCtr="0">
            <a:noAutofit/>
          </a:bodyPr>
          <a:lstStyle/>
          <a:p>
            <a:pPr algn="ctr"/>
            <a:r>
              <a:rPr lang="en-US" altLang="zh-CN" dirty="0" smtClean="0"/>
              <a:t>L2</a:t>
            </a:r>
            <a:endParaRPr lang="zh-CN" altLang="en-US" dirty="0"/>
          </a:p>
        </p:txBody>
      </p:sp>
      <p:sp>
        <p:nvSpPr>
          <p:cNvPr id="13" name="左箭头 12"/>
          <p:cNvSpPr/>
          <p:nvPr/>
        </p:nvSpPr>
        <p:spPr>
          <a:xfrm rot="10800000" flipH="1" flipV="1">
            <a:off x="5436096" y="2348880"/>
            <a:ext cx="714589" cy="28835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rtlCol="0" anchor="ctr" anchorCtr="0">
            <a:noAutofit/>
          </a:bodyPr>
          <a:lstStyle/>
          <a:p>
            <a:pPr algn="ctr"/>
            <a:r>
              <a:rPr lang="en-US" altLang="zh-CN" dirty="0" smtClean="0"/>
              <a:t>L3</a:t>
            </a:r>
            <a:endParaRPr lang="zh-CN" altLang="en-US" dirty="0"/>
          </a:p>
        </p:txBody>
      </p:sp>
      <p:sp>
        <p:nvSpPr>
          <p:cNvPr id="14" name="左箭头 13"/>
          <p:cNvSpPr/>
          <p:nvPr/>
        </p:nvSpPr>
        <p:spPr>
          <a:xfrm rot="10800000" flipH="1" flipV="1">
            <a:off x="5292080" y="2060848"/>
            <a:ext cx="714589" cy="28835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rtlCol="0" anchor="ctr" anchorCtr="0">
            <a:noAutofit/>
          </a:bodyPr>
          <a:lstStyle/>
          <a:p>
            <a:pPr algn="ctr"/>
            <a:r>
              <a:rPr lang="en-US" altLang="zh-CN" dirty="0" smtClean="0"/>
              <a:t>PE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5048" y="188640"/>
            <a:ext cx="8568952" cy="6336704"/>
          </a:xfrm>
        </p:spPr>
        <p:txBody>
          <a:bodyPr/>
          <a:lstStyle/>
          <a:p>
            <a:pPr marL="514350" indent="-514350">
              <a:buNone/>
            </a:pPr>
            <a:endParaRPr lang="en-US" altLang="zh-CN" dirty="0" smtClean="0"/>
          </a:p>
        </p:txBody>
      </p:sp>
      <p:sp>
        <p:nvSpPr>
          <p:cNvPr id="13" name="矩形 12"/>
          <p:cNvSpPr/>
          <p:nvPr/>
        </p:nvSpPr>
        <p:spPr>
          <a:xfrm>
            <a:off x="539552" y="692696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endParaRPr lang="en-US" altLang="zh-CN" dirty="0" smtClean="0"/>
          </a:p>
          <a:p>
            <a:pPr marL="514350" indent="-514350"/>
            <a:endParaRPr lang="en-US" altLang="zh-CN" dirty="0" smtClean="0"/>
          </a:p>
          <a:p>
            <a:pPr marL="514350" indent="-514350"/>
            <a:endParaRPr lang="en-US" altLang="zh-CN" dirty="0" smtClean="0"/>
          </a:p>
          <a:p>
            <a:pPr marL="514350" indent="-514350"/>
            <a:endParaRPr lang="en-US" altLang="zh-CN" dirty="0" smtClean="0"/>
          </a:p>
          <a:p>
            <a:pPr marL="514350" indent="-514350"/>
            <a:endParaRPr lang="en-US" altLang="zh-CN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5048" y="188640"/>
            <a:ext cx="8568952" cy="6336704"/>
          </a:xfrm>
        </p:spPr>
        <p:txBody>
          <a:bodyPr/>
          <a:lstStyle/>
          <a:p>
            <a:pPr marL="514350" indent="-514350">
              <a:buNone/>
            </a:pPr>
            <a:endParaRPr lang="en-US" altLang="zh-CN" dirty="0" smtClean="0"/>
          </a:p>
        </p:txBody>
      </p:sp>
      <p:sp>
        <p:nvSpPr>
          <p:cNvPr id="13" name="矩形 12"/>
          <p:cNvSpPr/>
          <p:nvPr/>
        </p:nvSpPr>
        <p:spPr>
          <a:xfrm>
            <a:off x="539552" y="692696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endParaRPr lang="en-US" altLang="zh-CN" dirty="0" smtClean="0"/>
          </a:p>
          <a:p>
            <a:pPr marL="514350" indent="-514350"/>
            <a:endParaRPr lang="en-US" altLang="zh-CN" dirty="0" smtClean="0"/>
          </a:p>
          <a:p>
            <a:pPr marL="514350" indent="-514350"/>
            <a:endParaRPr lang="en-US" altLang="zh-CN" dirty="0" smtClean="0"/>
          </a:p>
          <a:p>
            <a:pPr marL="514350" indent="-514350"/>
            <a:endParaRPr lang="en-US" altLang="zh-CN" dirty="0" smtClean="0"/>
          </a:p>
          <a:p>
            <a:pPr marL="514350" indent="-514350"/>
            <a:endParaRPr lang="en-US" altLang="zh-CN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260648"/>
            <a:ext cx="8568952" cy="6336704"/>
          </a:xfrm>
        </p:spPr>
        <p:txBody>
          <a:bodyPr/>
          <a:lstStyle/>
          <a:p>
            <a:pPr marL="514350" indent="-514350">
              <a:buNone/>
            </a:pPr>
            <a:r>
              <a:rPr lang="en-US" altLang="zh-CN" dirty="0" smtClean="0"/>
              <a:t>3. </a:t>
            </a:r>
            <a:r>
              <a:rPr lang="zh-CN" altLang="en-US" sz="2500" dirty="0" smtClean="0"/>
              <a:t>变频器接线方式及作用，如图。</a:t>
            </a:r>
            <a:endParaRPr lang="en-US" altLang="zh-CN" sz="2500" dirty="0" smtClean="0"/>
          </a:p>
          <a:p>
            <a:pPr marL="514350" indent="-514350">
              <a:buNone/>
            </a:pPr>
            <a:endParaRPr lang="en-US" altLang="zh-CN" dirty="0" smtClean="0"/>
          </a:p>
          <a:p>
            <a:pPr marL="514350" indent="-514350">
              <a:buNone/>
            </a:pPr>
            <a:endParaRPr lang="en-US" altLang="zh-CN" dirty="0" smtClean="0"/>
          </a:p>
          <a:p>
            <a:pPr marL="514350" indent="-514350">
              <a:buNone/>
            </a:pPr>
            <a:endParaRPr lang="en-US" altLang="zh-CN" dirty="0" smtClean="0"/>
          </a:p>
          <a:p>
            <a:pPr marL="514350" indent="-514350">
              <a:buNone/>
            </a:pPr>
            <a:endParaRPr lang="en-US" altLang="zh-CN" dirty="0" smtClean="0"/>
          </a:p>
          <a:p>
            <a:pPr marL="514350" indent="-514350">
              <a:buNone/>
            </a:pPr>
            <a:r>
              <a:rPr lang="en-US" altLang="zh-CN" dirty="0" smtClean="0"/>
              <a:t>4.</a:t>
            </a:r>
            <a:r>
              <a:rPr lang="zh-CN" altLang="en-US" sz="2500" dirty="0" smtClean="0"/>
              <a:t>电动葫芦接线功能如图。（</a:t>
            </a:r>
            <a:r>
              <a:rPr lang="zh-CN" altLang="en-US" sz="2000" dirty="0" smtClean="0"/>
              <a:t>变压器进线</a:t>
            </a:r>
            <a:r>
              <a:rPr lang="en-US" altLang="zh-CN" sz="2000" dirty="0" smtClean="0"/>
              <a:t>380VH1 H4</a:t>
            </a:r>
            <a:r>
              <a:rPr lang="zh-CN" altLang="en-US" sz="2000" dirty="0" smtClean="0"/>
              <a:t>。出线</a:t>
            </a:r>
            <a:r>
              <a:rPr lang="en-US" altLang="zh-CN" sz="2000" dirty="0" smtClean="0"/>
              <a:t>24V X1 X2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</p:txBody>
      </p:sp>
      <p:pic>
        <p:nvPicPr>
          <p:cNvPr id="29" name="图片 28" descr="52b723c3609f9f51ad09090efb973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980728"/>
            <a:ext cx="2360472" cy="177281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980728"/>
            <a:ext cx="5701010" cy="175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32" descr="0dadd0b276468a7ed236d15353212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3933056"/>
            <a:ext cx="1800200" cy="2396933"/>
          </a:xfrm>
          <a:prstGeom prst="rect">
            <a:avLst/>
          </a:prstGeom>
        </p:spPr>
      </p:pic>
      <p:sp>
        <p:nvSpPr>
          <p:cNvPr id="34" name="右箭头 33"/>
          <p:cNvSpPr/>
          <p:nvPr/>
        </p:nvSpPr>
        <p:spPr>
          <a:xfrm>
            <a:off x="323528" y="5013176"/>
            <a:ext cx="1008112" cy="36004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L3</a:t>
            </a:r>
            <a:r>
              <a:rPr lang="zh-CN" altLang="en-US" dirty="0" smtClean="0"/>
              <a:t>接</a:t>
            </a:r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35" name="右箭头 34"/>
          <p:cNvSpPr/>
          <p:nvPr/>
        </p:nvSpPr>
        <p:spPr>
          <a:xfrm>
            <a:off x="323528" y="5229200"/>
            <a:ext cx="1008112" cy="36004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L2</a:t>
            </a:r>
            <a:r>
              <a:rPr lang="zh-CN" altLang="en-US" dirty="0" smtClean="0"/>
              <a:t>接</a:t>
            </a:r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36" name="右箭头 35"/>
          <p:cNvSpPr/>
          <p:nvPr/>
        </p:nvSpPr>
        <p:spPr>
          <a:xfrm>
            <a:off x="323528" y="5445224"/>
            <a:ext cx="1008112" cy="36004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L1</a:t>
            </a:r>
            <a:r>
              <a:rPr lang="zh-CN" altLang="en-US" dirty="0" smtClean="0"/>
              <a:t>接</a:t>
            </a:r>
            <a:r>
              <a:rPr lang="en-US" altLang="zh-CN" dirty="0" smtClean="0"/>
              <a:t>1</a:t>
            </a:r>
            <a:endParaRPr lang="zh-CN" altLang="en-US" dirty="0"/>
          </a:p>
        </p:txBody>
      </p:sp>
      <p:pic>
        <p:nvPicPr>
          <p:cNvPr id="37" name="图片 36" descr="微信图片_202107121110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3933056"/>
            <a:ext cx="1783239" cy="2374350"/>
          </a:xfrm>
          <a:prstGeom prst="rect">
            <a:avLst/>
          </a:prstGeom>
        </p:spPr>
      </p:pic>
      <p:sp>
        <p:nvSpPr>
          <p:cNvPr id="38" name="右箭头 37"/>
          <p:cNvSpPr/>
          <p:nvPr/>
        </p:nvSpPr>
        <p:spPr>
          <a:xfrm>
            <a:off x="2771800" y="5229200"/>
            <a:ext cx="1152128" cy="36004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PE</a:t>
            </a:r>
            <a:r>
              <a:rPr lang="zh-CN" altLang="en-US" dirty="0" smtClean="0"/>
              <a:t>接口</a:t>
            </a:r>
            <a:endParaRPr lang="zh-CN" altLang="en-US" dirty="0"/>
          </a:p>
        </p:txBody>
      </p:sp>
      <p:pic>
        <p:nvPicPr>
          <p:cNvPr id="41" name="图片 40" descr="7b213dbfd8484ec0e3b890dc1a8c5d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64088" y="3861048"/>
            <a:ext cx="1872208" cy="2492810"/>
          </a:xfrm>
          <a:prstGeom prst="rect">
            <a:avLst/>
          </a:prstGeom>
        </p:spPr>
      </p:pic>
      <p:sp>
        <p:nvSpPr>
          <p:cNvPr id="42" name="右箭头 41"/>
          <p:cNvSpPr/>
          <p:nvPr/>
        </p:nvSpPr>
        <p:spPr>
          <a:xfrm>
            <a:off x="5652120" y="5301208"/>
            <a:ext cx="1152128" cy="36004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1#</a:t>
            </a:r>
            <a:r>
              <a:rPr lang="zh-CN" altLang="en-US" sz="1600" dirty="0" smtClean="0"/>
              <a:t>变压器</a:t>
            </a:r>
            <a:endParaRPr lang="zh-CN" alt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260648"/>
            <a:ext cx="8568952" cy="6336704"/>
          </a:xfrm>
        </p:spPr>
        <p:txBody>
          <a:bodyPr/>
          <a:lstStyle/>
          <a:p>
            <a:pPr marL="514350" indent="-514350">
              <a:buNone/>
            </a:pPr>
            <a:endParaRPr lang="en-US" altLang="zh-CN" dirty="0" smtClean="0"/>
          </a:p>
          <a:p>
            <a:pPr marL="514350" indent="-514350">
              <a:buNone/>
            </a:pPr>
            <a:endParaRPr lang="en-US" altLang="zh-CN" dirty="0" smtClean="0"/>
          </a:p>
          <a:p>
            <a:pPr marL="514350" indent="-514350">
              <a:buNone/>
            </a:pPr>
            <a:endParaRPr lang="en-US" altLang="zh-CN" dirty="0" smtClean="0"/>
          </a:p>
          <a:p>
            <a:pPr marL="514350" indent="-514350">
              <a:buNone/>
            </a:pPr>
            <a:endParaRPr lang="en-US" altLang="zh-CN" dirty="0" smtClean="0"/>
          </a:p>
        </p:txBody>
      </p:sp>
      <p:pic>
        <p:nvPicPr>
          <p:cNvPr id="33" name="图片 32" descr="0dadd0b276468a7ed236d15353212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88640"/>
            <a:ext cx="1800200" cy="2396933"/>
          </a:xfrm>
          <a:prstGeom prst="rect">
            <a:avLst/>
          </a:prstGeom>
        </p:spPr>
      </p:pic>
      <p:sp>
        <p:nvSpPr>
          <p:cNvPr id="34" name="右箭头 33"/>
          <p:cNvSpPr/>
          <p:nvPr/>
        </p:nvSpPr>
        <p:spPr>
          <a:xfrm>
            <a:off x="0" y="1268760"/>
            <a:ext cx="1331640" cy="43204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2#</a:t>
            </a:r>
            <a:r>
              <a:rPr lang="zh-CN" altLang="en-US" sz="1600" dirty="0" smtClean="0"/>
              <a:t>急停接</a:t>
            </a:r>
            <a:r>
              <a:rPr lang="en-US" altLang="zh-CN" sz="1600" dirty="0" smtClean="0"/>
              <a:t>A1</a:t>
            </a:r>
            <a:endParaRPr lang="zh-CN" altLang="en-US" sz="1600" dirty="0"/>
          </a:p>
        </p:txBody>
      </p:sp>
      <p:pic>
        <p:nvPicPr>
          <p:cNvPr id="2050" name="Picture 2" descr="C:\Users\ADMINI~1\AppData\Local\Temp\WeChat Files\b51d4b07b02a48e89e09d230ce685e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88640"/>
            <a:ext cx="2448273" cy="2360616"/>
          </a:xfrm>
          <a:prstGeom prst="rect">
            <a:avLst/>
          </a:prstGeom>
          <a:noFill/>
        </p:spPr>
      </p:pic>
      <p:sp>
        <p:nvSpPr>
          <p:cNvPr id="12" name="右箭头 11"/>
          <p:cNvSpPr/>
          <p:nvPr/>
        </p:nvSpPr>
        <p:spPr>
          <a:xfrm rot="17051581">
            <a:off x="2715440" y="1634464"/>
            <a:ext cx="1391557" cy="56591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r>
              <a:rPr lang="en-US" altLang="zh-CN" sz="1600" dirty="0" smtClean="0"/>
              <a:t>#</a:t>
            </a:r>
            <a:r>
              <a:rPr lang="zh-CN" altLang="en-US" sz="1600" dirty="0" smtClean="0"/>
              <a:t>上升接口</a:t>
            </a:r>
            <a:endParaRPr lang="zh-CN" altLang="en-US" sz="1600" dirty="0"/>
          </a:p>
        </p:txBody>
      </p:sp>
      <p:sp>
        <p:nvSpPr>
          <p:cNvPr id="13" name="右箭头 12"/>
          <p:cNvSpPr/>
          <p:nvPr/>
        </p:nvSpPr>
        <p:spPr>
          <a:xfrm rot="14842822">
            <a:off x="4182591" y="1643491"/>
            <a:ext cx="1457353" cy="56591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4#</a:t>
            </a:r>
            <a:r>
              <a:rPr lang="zh-CN" altLang="en-US" sz="1600" dirty="0" smtClean="0"/>
              <a:t>下降接口</a:t>
            </a:r>
            <a:endParaRPr lang="zh-CN" altLang="en-US" sz="1600" dirty="0"/>
          </a:p>
        </p:txBody>
      </p:sp>
      <p:pic>
        <p:nvPicPr>
          <p:cNvPr id="14" name="图片 13" descr="微信图片_2021071118261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188640"/>
            <a:ext cx="2448273" cy="2376264"/>
          </a:xfrm>
          <a:prstGeom prst="rect">
            <a:avLst/>
          </a:prstGeom>
        </p:spPr>
      </p:pic>
      <p:sp>
        <p:nvSpPr>
          <p:cNvPr id="15" name="左箭头 14"/>
          <p:cNvSpPr/>
          <p:nvPr/>
        </p:nvSpPr>
        <p:spPr>
          <a:xfrm>
            <a:off x="7452320" y="188640"/>
            <a:ext cx="1368152" cy="576064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5#</a:t>
            </a:r>
            <a:r>
              <a:rPr lang="zh-CN" altLang="en-US" sz="1600" dirty="0" smtClean="0"/>
              <a:t>快速接</a:t>
            </a:r>
            <a:r>
              <a:rPr lang="en-US" altLang="zh-CN" sz="1600" dirty="0" smtClean="0"/>
              <a:t>A2</a:t>
            </a:r>
            <a:endParaRPr lang="zh-CN" altLang="en-US" sz="1600" dirty="0"/>
          </a:p>
        </p:txBody>
      </p:sp>
      <p:pic>
        <p:nvPicPr>
          <p:cNvPr id="16" name="图片 15" descr="微信图片_2021071118261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2996952"/>
            <a:ext cx="4793866" cy="3600400"/>
          </a:xfrm>
          <a:prstGeom prst="rect">
            <a:avLst/>
          </a:prstGeom>
        </p:spPr>
      </p:pic>
      <p:sp>
        <p:nvSpPr>
          <p:cNvPr id="17" name="右箭头 16"/>
          <p:cNvSpPr/>
          <p:nvPr/>
        </p:nvSpPr>
        <p:spPr>
          <a:xfrm>
            <a:off x="755576" y="4365104"/>
            <a:ext cx="2304256" cy="93610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急停上电接触器</a:t>
            </a:r>
            <a:endParaRPr lang="zh-CN" altLang="en-US" dirty="0"/>
          </a:p>
        </p:txBody>
      </p:sp>
      <p:sp>
        <p:nvSpPr>
          <p:cNvPr id="18" name="左箭头 17"/>
          <p:cNvSpPr/>
          <p:nvPr/>
        </p:nvSpPr>
        <p:spPr>
          <a:xfrm>
            <a:off x="5580112" y="5085184"/>
            <a:ext cx="2160240" cy="792088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慢升接触器</a:t>
            </a:r>
            <a:endParaRPr lang="zh-CN" altLang="en-US" dirty="0"/>
          </a:p>
        </p:txBody>
      </p:sp>
      <p:sp>
        <p:nvSpPr>
          <p:cNvPr id="19" name="左箭头 18"/>
          <p:cNvSpPr/>
          <p:nvPr/>
        </p:nvSpPr>
        <p:spPr>
          <a:xfrm>
            <a:off x="5580112" y="4221088"/>
            <a:ext cx="2160240" cy="792088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慢下接触器</a:t>
            </a:r>
            <a:endParaRPr lang="zh-CN" altLang="en-US" dirty="0"/>
          </a:p>
        </p:txBody>
      </p:sp>
      <p:sp>
        <p:nvSpPr>
          <p:cNvPr id="20" name="左箭头 19"/>
          <p:cNvSpPr/>
          <p:nvPr/>
        </p:nvSpPr>
        <p:spPr>
          <a:xfrm>
            <a:off x="5508104" y="3356992"/>
            <a:ext cx="2160240" cy="792088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快速接触器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260648"/>
            <a:ext cx="8568952" cy="6336704"/>
          </a:xfrm>
        </p:spPr>
        <p:txBody>
          <a:bodyPr/>
          <a:lstStyle/>
          <a:p>
            <a:pPr marL="514350" indent="-514350">
              <a:buNone/>
            </a:pPr>
            <a:r>
              <a:rPr lang="en-US" altLang="zh-CN" dirty="0" smtClean="0"/>
              <a:t>5.</a:t>
            </a:r>
            <a:r>
              <a:rPr lang="zh-CN" altLang="en-US" dirty="0" smtClean="0"/>
              <a:t>按钮手柄接线序号。</a:t>
            </a:r>
            <a:endParaRPr lang="en-US" altLang="zh-CN" dirty="0" smtClean="0"/>
          </a:p>
        </p:txBody>
      </p:sp>
      <p:pic>
        <p:nvPicPr>
          <p:cNvPr id="11" name="图片 10" descr="06507c4c61e7d604b8ffe36672f8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5264" y="972344"/>
            <a:ext cx="2277704" cy="3032720"/>
          </a:xfrm>
          <a:prstGeom prst="rect">
            <a:avLst/>
          </a:prstGeom>
        </p:spPr>
      </p:pic>
      <p:sp>
        <p:nvSpPr>
          <p:cNvPr id="12" name="右箭头 11"/>
          <p:cNvSpPr/>
          <p:nvPr/>
        </p:nvSpPr>
        <p:spPr>
          <a:xfrm>
            <a:off x="1691680" y="2132856"/>
            <a:ext cx="720080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900" dirty="0" smtClean="0"/>
              <a:t>上升双速</a:t>
            </a:r>
            <a:endParaRPr lang="zh-CN" altLang="en-US" sz="900" dirty="0"/>
          </a:p>
        </p:txBody>
      </p:sp>
      <p:sp>
        <p:nvSpPr>
          <p:cNvPr id="13" name="右箭头 12"/>
          <p:cNvSpPr/>
          <p:nvPr/>
        </p:nvSpPr>
        <p:spPr>
          <a:xfrm>
            <a:off x="1763688" y="1844824"/>
            <a:ext cx="648072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900" dirty="0" smtClean="0"/>
              <a:t>急停</a:t>
            </a:r>
            <a:endParaRPr lang="zh-CN" altLang="en-US" sz="900" dirty="0"/>
          </a:p>
        </p:txBody>
      </p:sp>
      <p:sp>
        <p:nvSpPr>
          <p:cNvPr id="14" name="右箭头 13"/>
          <p:cNvSpPr/>
          <p:nvPr/>
        </p:nvSpPr>
        <p:spPr>
          <a:xfrm>
            <a:off x="1691680" y="2420888"/>
            <a:ext cx="720080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900" dirty="0" smtClean="0"/>
              <a:t>下降双速</a:t>
            </a:r>
            <a:endParaRPr lang="zh-CN" altLang="en-US" sz="900" dirty="0"/>
          </a:p>
        </p:txBody>
      </p:sp>
      <p:sp>
        <p:nvSpPr>
          <p:cNvPr id="15" name="右箭头 14"/>
          <p:cNvSpPr/>
          <p:nvPr/>
        </p:nvSpPr>
        <p:spPr>
          <a:xfrm>
            <a:off x="1763688" y="2708920"/>
            <a:ext cx="648072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900" dirty="0" smtClean="0"/>
              <a:t>左</a:t>
            </a:r>
            <a:endParaRPr lang="zh-CN" altLang="en-US" sz="900" dirty="0"/>
          </a:p>
        </p:txBody>
      </p:sp>
      <p:sp>
        <p:nvSpPr>
          <p:cNvPr id="16" name="右箭头 15"/>
          <p:cNvSpPr/>
          <p:nvPr/>
        </p:nvSpPr>
        <p:spPr>
          <a:xfrm>
            <a:off x="1763688" y="3068960"/>
            <a:ext cx="648072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900" dirty="0" smtClean="0"/>
              <a:t>右</a:t>
            </a:r>
            <a:endParaRPr lang="zh-CN" altLang="en-US" sz="900" dirty="0"/>
          </a:p>
        </p:txBody>
      </p:sp>
      <p:sp>
        <p:nvSpPr>
          <p:cNvPr id="17" name="右箭头 16"/>
          <p:cNvSpPr/>
          <p:nvPr/>
        </p:nvSpPr>
        <p:spPr>
          <a:xfrm>
            <a:off x="1763688" y="3356992"/>
            <a:ext cx="648072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900" dirty="0" smtClean="0"/>
              <a:t>前</a:t>
            </a:r>
            <a:endParaRPr lang="zh-CN" altLang="en-US" sz="900" dirty="0"/>
          </a:p>
        </p:txBody>
      </p:sp>
      <p:sp>
        <p:nvSpPr>
          <p:cNvPr id="18" name="右箭头 17"/>
          <p:cNvSpPr/>
          <p:nvPr/>
        </p:nvSpPr>
        <p:spPr>
          <a:xfrm>
            <a:off x="1763688" y="3645024"/>
            <a:ext cx="648072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900" dirty="0" smtClean="0"/>
              <a:t>后</a:t>
            </a:r>
            <a:endParaRPr lang="zh-CN" altLang="en-US" sz="900" dirty="0"/>
          </a:p>
        </p:txBody>
      </p:sp>
      <p:pic>
        <p:nvPicPr>
          <p:cNvPr id="24" name="图片 23" descr="d989b7918f905895bb0a9f7f65531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980728"/>
            <a:ext cx="2376263" cy="3024335"/>
          </a:xfrm>
          <a:prstGeom prst="rect">
            <a:avLst/>
          </a:prstGeom>
        </p:spPr>
      </p:pic>
      <p:sp>
        <p:nvSpPr>
          <p:cNvPr id="25" name="左箭头 24"/>
          <p:cNvSpPr/>
          <p:nvPr/>
        </p:nvSpPr>
        <p:spPr>
          <a:xfrm>
            <a:off x="5796136" y="1412776"/>
            <a:ext cx="792088" cy="288032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/>
              <a:t>2#</a:t>
            </a:r>
            <a:r>
              <a:rPr lang="zh-CN" altLang="en-US" sz="1000" dirty="0" smtClean="0"/>
              <a:t>急停</a:t>
            </a:r>
            <a:endParaRPr lang="zh-CN" altLang="en-US" sz="1000" dirty="0"/>
          </a:p>
        </p:txBody>
      </p:sp>
      <p:sp>
        <p:nvSpPr>
          <p:cNvPr id="26" name="左箭头 25"/>
          <p:cNvSpPr/>
          <p:nvPr/>
        </p:nvSpPr>
        <p:spPr>
          <a:xfrm>
            <a:off x="5796136" y="2492896"/>
            <a:ext cx="1008112" cy="288032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800" dirty="0" smtClean="0"/>
              <a:t>10#</a:t>
            </a:r>
            <a:r>
              <a:rPr lang="zh-CN" altLang="en-US" sz="800" dirty="0" smtClean="0"/>
              <a:t>左右公共端</a:t>
            </a:r>
            <a:endParaRPr lang="zh-CN" altLang="en-US" sz="800" dirty="0"/>
          </a:p>
        </p:txBody>
      </p:sp>
      <p:sp>
        <p:nvSpPr>
          <p:cNvPr id="32" name="右箭头 31"/>
          <p:cNvSpPr/>
          <p:nvPr/>
        </p:nvSpPr>
        <p:spPr>
          <a:xfrm>
            <a:off x="4788024" y="1484784"/>
            <a:ext cx="648072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900" dirty="0" smtClean="0"/>
              <a:t>1#24V</a:t>
            </a:r>
            <a:endParaRPr lang="zh-CN" altLang="en-US" sz="900" dirty="0"/>
          </a:p>
        </p:txBody>
      </p:sp>
      <p:sp>
        <p:nvSpPr>
          <p:cNvPr id="34" name="右箭头 33"/>
          <p:cNvSpPr/>
          <p:nvPr/>
        </p:nvSpPr>
        <p:spPr>
          <a:xfrm>
            <a:off x="4788024" y="1844824"/>
            <a:ext cx="648072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900" dirty="0" smtClean="0"/>
              <a:t>3#</a:t>
            </a:r>
            <a:r>
              <a:rPr lang="zh-CN" altLang="en-US" sz="900" dirty="0" smtClean="0"/>
              <a:t>上升</a:t>
            </a:r>
            <a:endParaRPr lang="zh-CN" altLang="en-US" sz="900" dirty="0"/>
          </a:p>
        </p:txBody>
      </p:sp>
      <p:sp>
        <p:nvSpPr>
          <p:cNvPr id="35" name="右箭头 34"/>
          <p:cNvSpPr/>
          <p:nvPr/>
        </p:nvSpPr>
        <p:spPr>
          <a:xfrm>
            <a:off x="4788024" y="2204864"/>
            <a:ext cx="648072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900" dirty="0" smtClean="0"/>
              <a:t>4#</a:t>
            </a:r>
            <a:r>
              <a:rPr lang="zh-CN" altLang="en-US" sz="900" dirty="0" smtClean="0"/>
              <a:t>下降</a:t>
            </a:r>
            <a:endParaRPr lang="zh-CN" altLang="en-US" sz="900" dirty="0"/>
          </a:p>
        </p:txBody>
      </p:sp>
      <p:sp>
        <p:nvSpPr>
          <p:cNvPr id="37" name="右箭头 36"/>
          <p:cNvSpPr/>
          <p:nvPr/>
        </p:nvSpPr>
        <p:spPr>
          <a:xfrm>
            <a:off x="4788024" y="2636912"/>
            <a:ext cx="648072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900" dirty="0" smtClean="0"/>
              <a:t>6#</a:t>
            </a:r>
            <a:r>
              <a:rPr lang="zh-CN" altLang="en-US" sz="900" dirty="0" smtClean="0"/>
              <a:t>左</a:t>
            </a:r>
            <a:endParaRPr lang="zh-CN" altLang="en-US" sz="900" dirty="0"/>
          </a:p>
        </p:txBody>
      </p:sp>
      <p:sp>
        <p:nvSpPr>
          <p:cNvPr id="38" name="右箭头 37"/>
          <p:cNvSpPr/>
          <p:nvPr/>
        </p:nvSpPr>
        <p:spPr>
          <a:xfrm>
            <a:off x="4788024" y="2924944"/>
            <a:ext cx="648072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900" dirty="0" smtClean="0"/>
              <a:t>7#</a:t>
            </a:r>
            <a:r>
              <a:rPr lang="zh-CN" altLang="en-US" sz="900" dirty="0" smtClean="0"/>
              <a:t>右</a:t>
            </a:r>
            <a:endParaRPr lang="zh-CN" altLang="en-US" sz="900" dirty="0"/>
          </a:p>
        </p:txBody>
      </p:sp>
      <p:sp>
        <p:nvSpPr>
          <p:cNvPr id="39" name="右箭头 38"/>
          <p:cNvSpPr/>
          <p:nvPr/>
        </p:nvSpPr>
        <p:spPr>
          <a:xfrm>
            <a:off x="4788024" y="3284984"/>
            <a:ext cx="648072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900" dirty="0" smtClean="0"/>
              <a:t>8#</a:t>
            </a:r>
            <a:r>
              <a:rPr lang="zh-CN" altLang="en-US" sz="900" dirty="0" smtClean="0"/>
              <a:t>前</a:t>
            </a:r>
            <a:endParaRPr lang="zh-CN" altLang="en-US" sz="900" dirty="0"/>
          </a:p>
        </p:txBody>
      </p:sp>
      <p:sp>
        <p:nvSpPr>
          <p:cNvPr id="40" name="右箭头 39"/>
          <p:cNvSpPr/>
          <p:nvPr/>
        </p:nvSpPr>
        <p:spPr>
          <a:xfrm>
            <a:off x="4788024" y="3573016"/>
            <a:ext cx="648072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900" dirty="0" smtClean="0"/>
              <a:t>9#</a:t>
            </a:r>
            <a:r>
              <a:rPr lang="zh-CN" altLang="en-US" sz="900" dirty="0" smtClean="0"/>
              <a:t>后</a:t>
            </a:r>
            <a:endParaRPr lang="zh-CN" altLang="en-US" sz="900" dirty="0"/>
          </a:p>
        </p:txBody>
      </p:sp>
      <p:sp>
        <p:nvSpPr>
          <p:cNvPr id="41" name="右箭头 40"/>
          <p:cNvSpPr/>
          <p:nvPr/>
        </p:nvSpPr>
        <p:spPr>
          <a:xfrm>
            <a:off x="4788024" y="2420888"/>
            <a:ext cx="648072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900" dirty="0" smtClean="0"/>
              <a:t>5#</a:t>
            </a:r>
            <a:r>
              <a:rPr lang="zh-CN" altLang="en-US" sz="900" dirty="0" smtClean="0"/>
              <a:t>快速</a:t>
            </a:r>
            <a:endParaRPr lang="zh-CN" altLang="en-US" sz="900" dirty="0"/>
          </a:p>
        </p:txBody>
      </p:sp>
      <p:sp>
        <p:nvSpPr>
          <p:cNvPr id="43" name="左箭头 42"/>
          <p:cNvSpPr/>
          <p:nvPr/>
        </p:nvSpPr>
        <p:spPr>
          <a:xfrm>
            <a:off x="5796136" y="3284984"/>
            <a:ext cx="1008112" cy="288032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800" dirty="0" smtClean="0"/>
              <a:t>11#</a:t>
            </a:r>
            <a:r>
              <a:rPr lang="zh-CN" altLang="en-US" sz="800" dirty="0" smtClean="0"/>
              <a:t>前公共端后</a:t>
            </a:r>
            <a:endParaRPr lang="zh-CN" alt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5048" y="260648"/>
            <a:ext cx="8568952" cy="6336704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altLang="zh-CN" dirty="0" smtClean="0"/>
              <a:t>6.</a:t>
            </a:r>
            <a:r>
              <a:rPr lang="zh-CN" altLang="en-US" dirty="0" smtClean="0"/>
              <a:t>无线遥控接线和序号。 </a:t>
            </a:r>
            <a:endParaRPr lang="en-US" altLang="zh-CN" dirty="0" smtClean="0"/>
          </a:p>
          <a:p>
            <a:pPr marL="514350" indent="-514350">
              <a:buNone/>
            </a:pPr>
            <a:endParaRPr lang="en-US" altLang="zh-CN" dirty="0" smtClean="0"/>
          </a:p>
          <a:p>
            <a:pPr marL="514350" indent="-514350">
              <a:buNone/>
            </a:pPr>
            <a:endParaRPr lang="en-US" altLang="zh-CN" dirty="0" smtClean="0"/>
          </a:p>
          <a:p>
            <a:pPr marL="514350" indent="-514350">
              <a:buNone/>
            </a:pPr>
            <a:endParaRPr lang="en-US" altLang="zh-CN" dirty="0" smtClean="0"/>
          </a:p>
          <a:p>
            <a:pPr marL="514350" indent="-514350">
              <a:buNone/>
            </a:pPr>
            <a:endParaRPr lang="en-US" altLang="zh-CN" dirty="0" smtClean="0"/>
          </a:p>
          <a:p>
            <a:pPr marL="514350" indent="-514350">
              <a:buNone/>
            </a:pPr>
            <a:endParaRPr lang="en-US" altLang="zh-CN" dirty="0" smtClean="0"/>
          </a:p>
          <a:p>
            <a:pPr marL="514350" indent="-514350">
              <a:buNone/>
            </a:pPr>
            <a:endParaRPr lang="en-US" altLang="zh-CN" dirty="0" smtClean="0"/>
          </a:p>
          <a:p>
            <a:pPr marL="514350" indent="-514350">
              <a:buNone/>
            </a:pPr>
            <a:r>
              <a:rPr lang="en-US" altLang="zh-CN" dirty="0" smtClean="0"/>
              <a:t>                                                                     </a:t>
            </a:r>
            <a:r>
              <a:rPr lang="zh-CN" altLang="en-US" sz="1600" dirty="0" smtClean="0"/>
              <a:t>*灯闪烁   表示已上电，                                    </a:t>
            </a:r>
            <a:endParaRPr lang="en-US" altLang="zh-CN" sz="1600" dirty="0" smtClean="0"/>
          </a:p>
          <a:p>
            <a:pPr marL="514350" indent="-514350">
              <a:buNone/>
            </a:pPr>
            <a:r>
              <a:rPr lang="en-US" altLang="zh-CN" sz="1600" dirty="0" smtClean="0"/>
              <a:t>                                                                                                                                                 </a:t>
            </a:r>
            <a:r>
              <a:rPr lang="zh-CN" altLang="en-US" sz="1600" dirty="0" smtClean="0"/>
              <a:t>未接收信号。</a:t>
            </a:r>
            <a:endParaRPr lang="en-US" altLang="zh-CN" sz="1600" dirty="0" smtClean="0"/>
          </a:p>
          <a:p>
            <a:pPr marL="514350" indent="-514350">
              <a:buNone/>
            </a:pPr>
            <a:r>
              <a:rPr lang="en-US" altLang="zh-CN" sz="1600" dirty="0" smtClean="0"/>
              <a:t>                                                                                                                                          </a:t>
            </a:r>
            <a:r>
              <a:rPr lang="zh-CN" altLang="en-US" sz="1600" dirty="0" smtClean="0"/>
              <a:t>*灯敞亮  表示已接收信号                                                                                                                                 号，由发射机控制。</a:t>
            </a:r>
            <a:endParaRPr lang="en-US" altLang="zh-CN" dirty="0" smtClean="0"/>
          </a:p>
          <a:p>
            <a:pPr marL="514350" indent="-514350">
              <a:buNone/>
            </a:pPr>
            <a:r>
              <a:rPr lang="zh-CN" altLang="en-US" dirty="0" smtClean="0"/>
              <a:t>        </a:t>
            </a:r>
            <a:endParaRPr lang="en-US" altLang="zh-CN" dirty="0" smtClean="0"/>
          </a:p>
          <a:p>
            <a:pPr marL="514350" indent="-514350">
              <a:buNone/>
            </a:pPr>
            <a:endParaRPr lang="en-US" altLang="zh-CN" dirty="0" smtClean="0"/>
          </a:p>
        </p:txBody>
      </p:sp>
      <p:pic>
        <p:nvPicPr>
          <p:cNvPr id="5" name="图片 4" descr="1142a1ee2363ff2f3cb19c9e8b0449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077072"/>
            <a:ext cx="2448272" cy="2539749"/>
          </a:xfrm>
          <a:prstGeom prst="rect">
            <a:avLst/>
          </a:prstGeom>
        </p:spPr>
      </p:pic>
      <p:pic>
        <p:nvPicPr>
          <p:cNvPr id="6" name="图片 5" descr="dd2bc1bfed061cf39638795643cb83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980728"/>
            <a:ext cx="6768752" cy="3168352"/>
          </a:xfrm>
          <a:prstGeom prst="rect">
            <a:avLst/>
          </a:prstGeom>
        </p:spPr>
      </p:pic>
      <p:pic>
        <p:nvPicPr>
          <p:cNvPr id="8" name="图片 7" descr="e15d59f3b7633f41335c094dd2d84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4221088"/>
            <a:ext cx="1855247" cy="2636912"/>
          </a:xfrm>
          <a:prstGeom prst="rect">
            <a:avLst/>
          </a:prstGeom>
        </p:spPr>
      </p:pic>
      <p:sp>
        <p:nvSpPr>
          <p:cNvPr id="9" name="左箭头 8"/>
          <p:cNvSpPr/>
          <p:nvPr/>
        </p:nvSpPr>
        <p:spPr>
          <a:xfrm>
            <a:off x="2843808" y="4869160"/>
            <a:ext cx="1008112" cy="576064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发射机</a:t>
            </a:r>
            <a:endParaRPr lang="zh-CN" altLang="en-US" sz="1600" dirty="0"/>
          </a:p>
        </p:txBody>
      </p:sp>
      <p:sp>
        <p:nvSpPr>
          <p:cNvPr id="10" name="右箭头 9"/>
          <p:cNvSpPr/>
          <p:nvPr/>
        </p:nvSpPr>
        <p:spPr>
          <a:xfrm>
            <a:off x="3851920" y="4869160"/>
            <a:ext cx="1080120" cy="57606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接收机</a:t>
            </a:r>
            <a:endParaRPr lang="zh-CN" altLang="en-US" sz="1600" dirty="0"/>
          </a:p>
        </p:txBody>
      </p:sp>
      <p:sp>
        <p:nvSpPr>
          <p:cNvPr id="13" name="左箭头 12"/>
          <p:cNvSpPr/>
          <p:nvPr/>
        </p:nvSpPr>
        <p:spPr>
          <a:xfrm>
            <a:off x="7164288" y="2204864"/>
            <a:ext cx="1872208" cy="1296144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接收机接线图</a:t>
            </a:r>
            <a:endParaRPr lang="zh-CN" alt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260648"/>
            <a:ext cx="8568952" cy="6336704"/>
          </a:xfrm>
        </p:spPr>
        <p:txBody>
          <a:bodyPr/>
          <a:lstStyle/>
          <a:p>
            <a:pPr marL="514350" indent="-514350">
              <a:buNone/>
            </a:pPr>
            <a:r>
              <a:rPr lang="en-US" altLang="zh-CN" dirty="0" smtClean="0"/>
              <a:t>6.1</a:t>
            </a:r>
            <a:r>
              <a:rPr lang="zh-CN" altLang="en-US" dirty="0" smtClean="0"/>
              <a:t>发射机的使用步骤。</a:t>
            </a:r>
            <a:endParaRPr lang="en-US" altLang="zh-CN" dirty="0" smtClean="0"/>
          </a:p>
          <a:p>
            <a:pPr marL="514350" indent="-514350">
              <a:buNone/>
            </a:pPr>
            <a:r>
              <a:rPr lang="en-US" altLang="zh-CN" sz="1600" dirty="0" smtClean="0"/>
              <a:t> </a:t>
            </a:r>
            <a:r>
              <a:rPr lang="en-US" altLang="zh-CN" sz="1800" dirty="0" smtClean="0"/>
              <a:t>1.</a:t>
            </a:r>
            <a:r>
              <a:rPr lang="zh-CN" altLang="en-US" sz="1800" dirty="0" smtClean="0"/>
              <a:t>把总开关旋转到</a:t>
            </a:r>
            <a:r>
              <a:rPr lang="en-US" altLang="zh-CN" sz="1800" dirty="0" smtClean="0"/>
              <a:t>ON</a:t>
            </a:r>
            <a:r>
              <a:rPr lang="zh-CN" altLang="en-US" sz="1800" dirty="0" smtClean="0"/>
              <a:t>。</a:t>
            </a:r>
            <a:endParaRPr lang="en-US" altLang="zh-CN" sz="1800" dirty="0" smtClean="0"/>
          </a:p>
          <a:p>
            <a:pPr marL="514350" indent="-514350">
              <a:buNone/>
            </a:pPr>
            <a:r>
              <a:rPr lang="en-US" altLang="zh-CN" sz="1800" dirty="0" smtClean="0"/>
              <a:t> 2.</a:t>
            </a:r>
            <a:r>
              <a:rPr lang="zh-CN" altLang="en-US" sz="1800" dirty="0" smtClean="0"/>
              <a:t>把急停旋转到上位。</a:t>
            </a:r>
            <a:endParaRPr lang="en-US" altLang="zh-CN" sz="1800" dirty="0" smtClean="0"/>
          </a:p>
          <a:p>
            <a:pPr marL="514350" indent="-514350">
              <a:buNone/>
            </a:pPr>
            <a:r>
              <a:rPr lang="en-US" altLang="zh-CN" sz="1800" dirty="0" smtClean="0"/>
              <a:t> 3.</a:t>
            </a:r>
            <a:r>
              <a:rPr lang="zh-CN" altLang="en-US" sz="1800" dirty="0" smtClean="0"/>
              <a:t>按</a:t>
            </a:r>
            <a:r>
              <a:rPr lang="en-US" altLang="zh-CN" sz="1800" dirty="0" smtClean="0"/>
              <a:t>START/AUX1</a:t>
            </a:r>
            <a:r>
              <a:rPr lang="zh-CN" altLang="en-US" sz="1800" dirty="0" smtClean="0"/>
              <a:t>确认键，</a:t>
            </a:r>
            <a:endParaRPr lang="en-US" altLang="zh-CN" sz="1800" dirty="0" smtClean="0"/>
          </a:p>
          <a:p>
            <a:pPr marL="514350" indent="-514350">
              <a:buNone/>
            </a:pPr>
            <a:r>
              <a:rPr lang="en-US" altLang="zh-CN" sz="1800" dirty="0" smtClean="0"/>
              <a:t>     </a:t>
            </a:r>
            <a:r>
              <a:rPr lang="zh-CN" altLang="en-US" sz="1800" dirty="0" smtClean="0"/>
              <a:t>确认</a:t>
            </a:r>
            <a:r>
              <a:rPr lang="zh-CN" altLang="en-US" sz="1800" dirty="0" smtClean="0">
                <a:solidFill>
                  <a:srgbClr val="FF0000"/>
                </a:solidFill>
              </a:rPr>
              <a:t>接收器</a:t>
            </a:r>
            <a:r>
              <a:rPr lang="zh-CN" altLang="en-US" sz="1800" dirty="0" smtClean="0"/>
              <a:t>的灯是常亮状态。</a:t>
            </a:r>
            <a:endParaRPr lang="en-US" altLang="zh-CN" sz="1800" dirty="0" smtClean="0"/>
          </a:p>
          <a:p>
            <a:pPr marL="514350" indent="-514350">
              <a:buNone/>
            </a:pPr>
            <a:r>
              <a:rPr lang="en-US" altLang="zh-CN" sz="1800" dirty="0" smtClean="0"/>
              <a:t> 4.</a:t>
            </a:r>
            <a:r>
              <a:rPr lang="zh-CN" altLang="en-US" sz="1800" dirty="0" smtClean="0"/>
              <a:t>按功能键</a:t>
            </a:r>
            <a:r>
              <a:rPr lang="zh-CN" altLang="en-US" sz="1800" dirty="0" smtClean="0">
                <a:solidFill>
                  <a:schemeClr val="accent6">
                    <a:lumMod val="75000"/>
                  </a:schemeClr>
                </a:solidFill>
              </a:rPr>
              <a:t>发射机</a:t>
            </a:r>
            <a:r>
              <a:rPr lang="zh-CN" altLang="en-US" sz="1800" dirty="0" smtClean="0"/>
              <a:t>的灯显示红灯，请重新</a:t>
            </a:r>
            <a:endParaRPr lang="en-US" altLang="zh-CN" sz="1800" dirty="0" smtClean="0"/>
          </a:p>
          <a:p>
            <a:pPr marL="514350" indent="-514350">
              <a:buNone/>
            </a:pPr>
            <a:r>
              <a:rPr lang="en-US" altLang="zh-CN" sz="1800" dirty="0" smtClean="0"/>
              <a:t>    </a:t>
            </a:r>
            <a:r>
              <a:rPr lang="zh-CN" altLang="en-US" sz="1800" dirty="0" smtClean="0"/>
              <a:t>按照步骤</a:t>
            </a:r>
            <a:r>
              <a:rPr lang="en-US" altLang="zh-CN" sz="1800" dirty="0" smtClean="0"/>
              <a:t>123</a:t>
            </a:r>
            <a:r>
              <a:rPr lang="zh-CN" altLang="en-US" sz="1800" dirty="0" smtClean="0"/>
              <a:t>设置。</a:t>
            </a:r>
            <a:endParaRPr lang="en-US" altLang="zh-CN" sz="1800" dirty="0" smtClean="0"/>
          </a:p>
          <a:p>
            <a:pPr marL="514350" indent="-514350">
              <a:buNone/>
            </a:pPr>
            <a:r>
              <a:rPr lang="en-US" altLang="zh-CN" sz="1800" dirty="0" smtClean="0"/>
              <a:t> 5.</a:t>
            </a:r>
            <a:r>
              <a:rPr lang="zh-CN" altLang="en-US" sz="1800" dirty="0" smtClean="0"/>
              <a:t>按功能键</a:t>
            </a:r>
            <a:r>
              <a:rPr lang="zh-CN" altLang="en-US" sz="1800" dirty="0" smtClean="0">
                <a:solidFill>
                  <a:schemeClr val="accent6">
                    <a:lumMod val="75000"/>
                  </a:schemeClr>
                </a:solidFill>
              </a:rPr>
              <a:t>发射机</a:t>
            </a:r>
            <a:r>
              <a:rPr lang="zh-CN" altLang="en-US" sz="1800" dirty="0" smtClean="0"/>
              <a:t>的灯显示绿灯，</a:t>
            </a:r>
            <a:r>
              <a:rPr lang="zh-CN" altLang="en-US" sz="1800" dirty="0" smtClean="0">
                <a:solidFill>
                  <a:srgbClr val="FF0000"/>
                </a:solidFill>
              </a:rPr>
              <a:t>接收器</a:t>
            </a:r>
            <a:r>
              <a:rPr lang="zh-CN" altLang="en-US" sz="1800" dirty="0" smtClean="0"/>
              <a:t>的</a:t>
            </a:r>
            <a:endParaRPr lang="en-US" altLang="zh-CN" sz="1800" dirty="0" smtClean="0"/>
          </a:p>
          <a:p>
            <a:pPr marL="514350" indent="-514350">
              <a:buNone/>
            </a:pPr>
            <a:r>
              <a:rPr lang="en-US" altLang="zh-CN" sz="1800" dirty="0" smtClean="0"/>
              <a:t>     </a:t>
            </a:r>
            <a:r>
              <a:rPr lang="zh-CN" altLang="en-US" sz="1800" dirty="0" smtClean="0"/>
              <a:t>灯会闪烁。</a:t>
            </a:r>
            <a:endParaRPr lang="en-US" altLang="zh-CN" sz="1800" dirty="0" smtClean="0"/>
          </a:p>
          <a:p>
            <a:pPr marL="514350" indent="-514350">
              <a:buNone/>
            </a:pPr>
            <a:r>
              <a:rPr lang="en-US" altLang="zh-CN" sz="1800" dirty="0" smtClean="0"/>
              <a:t>6.</a:t>
            </a:r>
            <a:r>
              <a:rPr lang="zh-CN" altLang="en-US" sz="1800" dirty="0" smtClean="0"/>
              <a:t>按功能键</a:t>
            </a:r>
            <a:r>
              <a:rPr lang="zh-CN" altLang="en-US" sz="1800" dirty="0" smtClean="0">
                <a:solidFill>
                  <a:schemeClr val="accent6">
                    <a:lumMod val="75000"/>
                  </a:schemeClr>
                </a:solidFill>
              </a:rPr>
              <a:t>发射机</a:t>
            </a:r>
            <a:r>
              <a:rPr lang="zh-CN" altLang="en-US" sz="1800" dirty="0" smtClean="0"/>
              <a:t>的灯不显示，检查电池是 </a:t>
            </a:r>
            <a:endParaRPr lang="en-US" altLang="zh-CN" sz="1800" dirty="0" smtClean="0"/>
          </a:p>
          <a:p>
            <a:pPr marL="514350" indent="-514350">
              <a:buNone/>
            </a:pPr>
            <a:r>
              <a:rPr lang="en-US" altLang="zh-CN" sz="1800" dirty="0" smtClean="0"/>
              <a:t>    </a:t>
            </a:r>
            <a:r>
              <a:rPr lang="zh-CN" altLang="en-US" sz="1800" dirty="0" smtClean="0"/>
              <a:t>否按要求安装，电池是否有电。</a:t>
            </a:r>
            <a:endParaRPr lang="en-US" altLang="zh-CN" sz="1800" dirty="0" smtClean="0"/>
          </a:p>
        </p:txBody>
      </p:sp>
      <p:pic>
        <p:nvPicPr>
          <p:cNvPr id="4" name="图片 3" descr="e15d59f3b7633f41335c094dd2d84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9754" y="980728"/>
            <a:ext cx="4164246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260648"/>
            <a:ext cx="8568952" cy="6336704"/>
          </a:xfrm>
        </p:spPr>
        <p:txBody>
          <a:bodyPr/>
          <a:lstStyle/>
          <a:p>
            <a:pPr marL="514350" indent="-514350">
              <a:buNone/>
            </a:pPr>
            <a:r>
              <a:rPr lang="en-US" altLang="zh-CN" dirty="0" smtClean="0"/>
              <a:t>6.2</a:t>
            </a:r>
            <a:r>
              <a:rPr lang="zh-CN" altLang="en-US" dirty="0" smtClean="0"/>
              <a:t>发</a:t>
            </a:r>
            <a:r>
              <a:rPr lang="zh-CN" altLang="en-US" dirty="0" smtClean="0"/>
              <a:t>射机的接线实物图。</a:t>
            </a:r>
            <a:endParaRPr lang="en-US" altLang="zh-CN" dirty="0" smtClean="0"/>
          </a:p>
          <a:p>
            <a:pPr marL="514350" indent="-514350">
              <a:buNone/>
            </a:pPr>
            <a:endParaRPr lang="en-US" altLang="zh-CN" dirty="0" smtClean="0"/>
          </a:p>
        </p:txBody>
      </p:sp>
      <p:pic>
        <p:nvPicPr>
          <p:cNvPr id="6" name="图片 5" descr="5f2d0898a8ff74ecc99ceedea75b4b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980728"/>
            <a:ext cx="3240360" cy="5256584"/>
          </a:xfrm>
          <a:prstGeom prst="rect">
            <a:avLst/>
          </a:prstGeom>
        </p:spPr>
      </p:pic>
      <p:sp>
        <p:nvSpPr>
          <p:cNvPr id="7" name="左大括号 6"/>
          <p:cNvSpPr/>
          <p:nvPr/>
        </p:nvSpPr>
        <p:spPr>
          <a:xfrm>
            <a:off x="5436096" y="1484784"/>
            <a:ext cx="288032" cy="57606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左大括号 8"/>
          <p:cNvSpPr/>
          <p:nvPr/>
        </p:nvSpPr>
        <p:spPr>
          <a:xfrm>
            <a:off x="5508104" y="4437112"/>
            <a:ext cx="216024" cy="223224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左大括号 9"/>
          <p:cNvSpPr/>
          <p:nvPr/>
        </p:nvSpPr>
        <p:spPr>
          <a:xfrm>
            <a:off x="5508104" y="2276872"/>
            <a:ext cx="216024" cy="18002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14" name="矩形 13"/>
          <p:cNvSpPr/>
          <p:nvPr/>
        </p:nvSpPr>
        <p:spPr>
          <a:xfrm>
            <a:off x="4499992" y="1412776"/>
            <a:ext cx="9361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电源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499992" y="2924944"/>
            <a:ext cx="9361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电动葫芦接线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4572000" y="5301208"/>
            <a:ext cx="9361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电控箱接线</a:t>
            </a:r>
            <a:endParaRPr lang="zh-CN" altLang="en-US" dirty="0"/>
          </a:p>
        </p:txBody>
      </p:sp>
      <p:sp>
        <p:nvSpPr>
          <p:cNvPr id="20" name="下箭头 19"/>
          <p:cNvSpPr/>
          <p:nvPr/>
        </p:nvSpPr>
        <p:spPr>
          <a:xfrm>
            <a:off x="6444208" y="0"/>
            <a:ext cx="1008112" cy="1268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 smtClean="0"/>
              <a:t>无</a:t>
            </a:r>
            <a:r>
              <a:rPr lang="zh-CN" altLang="en-US" sz="1050" dirty="0" smtClean="0"/>
              <a:t>线遥控接线序号</a:t>
            </a:r>
            <a:endParaRPr lang="zh-CN" altLang="en-US" sz="105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333500"/>
            <a:ext cx="25717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下箭头 20"/>
          <p:cNvSpPr/>
          <p:nvPr/>
        </p:nvSpPr>
        <p:spPr>
          <a:xfrm>
            <a:off x="7452320" y="0"/>
            <a:ext cx="1008112" cy="1268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 smtClean="0"/>
              <a:t>手柄控制接线序号</a:t>
            </a:r>
            <a:endParaRPr lang="zh-CN" altLang="en-US" sz="10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5048" y="188640"/>
            <a:ext cx="8568952" cy="6336704"/>
          </a:xfrm>
        </p:spPr>
        <p:txBody>
          <a:bodyPr/>
          <a:lstStyle/>
          <a:p>
            <a:pPr marL="514350" indent="-514350">
              <a:buNone/>
            </a:pPr>
            <a:r>
              <a:rPr lang="en-US" altLang="zh-CN" dirty="0" smtClean="0"/>
              <a:t>7.</a:t>
            </a:r>
            <a:r>
              <a:rPr lang="zh-CN" altLang="en-US" dirty="0" smtClean="0"/>
              <a:t>电动葫芦接线图</a:t>
            </a:r>
            <a:endParaRPr lang="en-US" altLang="zh-CN" dirty="0" smtClean="0"/>
          </a:p>
        </p:txBody>
      </p:sp>
      <p:sp>
        <p:nvSpPr>
          <p:cNvPr id="13" name="矩形 12"/>
          <p:cNvSpPr/>
          <p:nvPr/>
        </p:nvSpPr>
        <p:spPr>
          <a:xfrm>
            <a:off x="539552" y="692696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endParaRPr lang="en-US" altLang="zh-CN" dirty="0" smtClean="0"/>
          </a:p>
          <a:p>
            <a:pPr marL="514350" indent="-514350"/>
            <a:endParaRPr lang="en-US" altLang="zh-CN" dirty="0" smtClean="0"/>
          </a:p>
          <a:p>
            <a:pPr marL="514350" indent="-514350"/>
            <a:endParaRPr lang="en-US" altLang="zh-CN" dirty="0" smtClean="0"/>
          </a:p>
          <a:p>
            <a:pPr marL="514350" indent="-514350"/>
            <a:endParaRPr lang="en-US" altLang="zh-CN" dirty="0" smtClean="0"/>
          </a:p>
          <a:p>
            <a:pPr marL="514350" indent="-514350"/>
            <a:endParaRPr lang="en-US" altLang="zh-CN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8389812" cy="544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39552" y="692696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endParaRPr lang="en-US" altLang="zh-CN" dirty="0" smtClean="0"/>
          </a:p>
          <a:p>
            <a:pPr marL="514350" indent="-514350"/>
            <a:endParaRPr lang="en-US" altLang="zh-CN" dirty="0" smtClean="0"/>
          </a:p>
          <a:p>
            <a:pPr marL="514350" indent="-514350"/>
            <a:endParaRPr lang="en-US" altLang="zh-CN" dirty="0" smtClean="0"/>
          </a:p>
          <a:p>
            <a:pPr marL="514350" indent="-514350"/>
            <a:endParaRPr lang="en-US" altLang="zh-CN" dirty="0" smtClean="0"/>
          </a:p>
          <a:p>
            <a:pPr marL="514350" indent="-514350"/>
            <a:endParaRPr lang="en-US" altLang="zh-CN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/>
              <a:t/>
            </a:r>
            <a:r>
              <a:rPr lang="zh-CN" altLang="en-US" dirty="0" smtClean="0"/>
              <a:t/>
            </a:r>
            <a:endParaRPr lang="en-US" altLang="zh-CN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532</Words>
  <Application>Microsoft Office PowerPoint</Application>
  <PresentationFormat>全屏显示(4:3)</PresentationFormat>
  <Paragraphs>108</Paragraphs>
  <Slides>11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电动式行吊示意图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行吊</dc:title>
  <dc:creator>Administrator</dc:creator>
  <cp:lastModifiedBy>Administrator</cp:lastModifiedBy>
  <cp:revision>53</cp:revision>
  <dcterms:created xsi:type="dcterms:W3CDTF">2021-07-12T01:47:19Z</dcterms:created>
  <dcterms:modified xsi:type="dcterms:W3CDTF">2021-08-05T08:23:11Z</dcterms:modified>
</cp:coreProperties>
</file>